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80" d="100"/>
          <a:sy n="180" d="100"/>
        </p:scale>
        <p:origin x="-82" y="1349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1624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611035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495433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876271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58533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806526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5102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811912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61984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83090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68281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7C62F7-DD35-489B-88E9-ADC436B657CC}" type="datetimeFigureOut">
              <a:rPr lang="de-DE" smtClean="0"/>
              <a:t>17.09.2014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5B1F27-73F4-413B-8AE5-9980AA23BA5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321046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rafi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6644" y="1314621"/>
            <a:ext cx="9144000" cy="4212230"/>
          </a:xfrm>
          <a:prstGeom prst="rect">
            <a:avLst/>
          </a:prstGeom>
        </p:spPr>
      </p:pic>
      <p:sp>
        <p:nvSpPr>
          <p:cNvPr id="5" name="Textfeld 4"/>
          <p:cNvSpPr txBox="1"/>
          <p:nvPr/>
        </p:nvSpPr>
        <p:spPr>
          <a:xfrm rot="16200000">
            <a:off x="452056" y="2824594"/>
            <a:ext cx="489236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500" dirty="0" smtClean="0">
                <a:solidFill>
                  <a:schemeClr val="bg1"/>
                </a:solidFill>
              </a:rPr>
              <a:t>24V</a:t>
            </a:r>
            <a:endParaRPr lang="de-DE" sz="1500" dirty="0">
              <a:solidFill>
                <a:schemeClr val="bg1"/>
              </a:solidFill>
            </a:endParaRPr>
          </a:p>
        </p:txBody>
      </p:sp>
      <p:sp>
        <p:nvSpPr>
          <p:cNvPr id="6" name="Textfeld 5"/>
          <p:cNvSpPr txBox="1"/>
          <p:nvPr/>
        </p:nvSpPr>
        <p:spPr>
          <a:xfrm rot="16200000">
            <a:off x="275688" y="2827990"/>
            <a:ext cx="489236" cy="3231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500" dirty="0" smtClean="0">
                <a:solidFill>
                  <a:schemeClr val="bg1"/>
                </a:solidFill>
              </a:rPr>
              <a:t>24V</a:t>
            </a:r>
            <a:endParaRPr lang="de-DE" sz="1500" dirty="0">
              <a:solidFill>
                <a:schemeClr val="bg1"/>
              </a:solidFill>
            </a:endParaRPr>
          </a:p>
        </p:txBody>
      </p:sp>
      <p:sp>
        <p:nvSpPr>
          <p:cNvPr id="7" name="Textfeld 6"/>
          <p:cNvSpPr txBox="1"/>
          <p:nvPr/>
        </p:nvSpPr>
        <p:spPr>
          <a:xfrm rot="16200000">
            <a:off x="973305" y="2708696"/>
            <a:ext cx="73642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err="1" smtClean="0">
                <a:solidFill>
                  <a:schemeClr val="bg1"/>
                </a:solidFill>
              </a:rPr>
              <a:t>Ground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8" name="Textfeld 7"/>
          <p:cNvSpPr txBox="1"/>
          <p:nvPr/>
        </p:nvSpPr>
        <p:spPr>
          <a:xfrm rot="16200000">
            <a:off x="757280" y="2716780"/>
            <a:ext cx="73642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err="1" smtClean="0">
                <a:solidFill>
                  <a:schemeClr val="bg1"/>
                </a:solidFill>
              </a:rPr>
              <a:t>Ground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9" name="Textfeld 8"/>
          <p:cNvSpPr txBox="1"/>
          <p:nvPr/>
        </p:nvSpPr>
        <p:spPr>
          <a:xfrm rot="16200000">
            <a:off x="7021977" y="2712092"/>
            <a:ext cx="73642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err="1" smtClean="0">
                <a:solidFill>
                  <a:schemeClr val="bg1"/>
                </a:solidFill>
              </a:rPr>
              <a:t>Ground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10" name="Textfeld 9"/>
          <p:cNvSpPr txBox="1"/>
          <p:nvPr/>
        </p:nvSpPr>
        <p:spPr>
          <a:xfrm rot="16200000">
            <a:off x="7886072" y="2716783"/>
            <a:ext cx="73642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err="1" smtClean="0">
                <a:solidFill>
                  <a:schemeClr val="bg1"/>
                </a:solidFill>
              </a:rPr>
              <a:t>Ground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11" name="Textfeld 10"/>
          <p:cNvSpPr txBox="1"/>
          <p:nvPr/>
        </p:nvSpPr>
        <p:spPr>
          <a:xfrm rot="16200000">
            <a:off x="1487493" y="2835683"/>
            <a:ext cx="45038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Pok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16" name="Textfeld 15"/>
          <p:cNvSpPr txBox="1"/>
          <p:nvPr/>
        </p:nvSpPr>
        <p:spPr>
          <a:xfrm rot="16200000">
            <a:off x="1969799" y="2918048"/>
            <a:ext cx="31771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EI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17" name="Textfeld 16"/>
          <p:cNvSpPr txBox="1"/>
          <p:nvPr/>
        </p:nvSpPr>
        <p:spPr>
          <a:xfrm rot="16200000">
            <a:off x="2136015" y="2885151"/>
            <a:ext cx="40748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EI*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18" name="Textfeld 17"/>
          <p:cNvSpPr txBox="1"/>
          <p:nvPr/>
        </p:nvSpPr>
        <p:spPr>
          <a:xfrm rot="16200000">
            <a:off x="2331953" y="2885986"/>
            <a:ext cx="3886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19" name="Textfeld 18"/>
          <p:cNvSpPr txBox="1"/>
          <p:nvPr/>
        </p:nvSpPr>
        <p:spPr>
          <a:xfrm rot="16200000">
            <a:off x="2440957" y="2849693"/>
            <a:ext cx="47840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EO*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0" name="Textfeld 19"/>
          <p:cNvSpPr txBox="1"/>
          <p:nvPr/>
        </p:nvSpPr>
        <p:spPr>
          <a:xfrm rot="16200000">
            <a:off x="3270889" y="2909588"/>
            <a:ext cx="31771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EI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1" name="Textfeld 20"/>
          <p:cNvSpPr txBox="1"/>
          <p:nvPr/>
        </p:nvSpPr>
        <p:spPr>
          <a:xfrm rot="16200000">
            <a:off x="3404840" y="2864704"/>
            <a:ext cx="40748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EI*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2" name="Textfeld 21"/>
          <p:cNvSpPr txBox="1"/>
          <p:nvPr/>
        </p:nvSpPr>
        <p:spPr>
          <a:xfrm rot="16200000">
            <a:off x="3626023" y="2882590"/>
            <a:ext cx="3886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3" name="Textfeld 22"/>
          <p:cNvSpPr txBox="1"/>
          <p:nvPr/>
        </p:nvSpPr>
        <p:spPr>
          <a:xfrm rot="16200000">
            <a:off x="3766608" y="2830266"/>
            <a:ext cx="47840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EO*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4" name="Textfeld 23"/>
          <p:cNvSpPr txBox="1"/>
          <p:nvPr/>
        </p:nvSpPr>
        <p:spPr>
          <a:xfrm rot="16200000">
            <a:off x="4554225" y="2910609"/>
            <a:ext cx="31771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EI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5" name="Textfeld 24"/>
          <p:cNvSpPr txBox="1"/>
          <p:nvPr/>
        </p:nvSpPr>
        <p:spPr>
          <a:xfrm rot="16200000">
            <a:off x="4689339" y="2873164"/>
            <a:ext cx="40748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EI*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6" name="Textfeld 25"/>
          <p:cNvSpPr txBox="1"/>
          <p:nvPr/>
        </p:nvSpPr>
        <p:spPr>
          <a:xfrm rot="16200000">
            <a:off x="4891612" y="2886720"/>
            <a:ext cx="3886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7" name="Textfeld 26"/>
          <p:cNvSpPr txBox="1"/>
          <p:nvPr/>
        </p:nvSpPr>
        <p:spPr>
          <a:xfrm rot="16200000">
            <a:off x="5062751" y="2841102"/>
            <a:ext cx="47840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EO*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8" name="Textfeld 27"/>
          <p:cNvSpPr txBox="1"/>
          <p:nvPr/>
        </p:nvSpPr>
        <p:spPr>
          <a:xfrm rot="16200000">
            <a:off x="5791167" y="2930036"/>
            <a:ext cx="31771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EI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29" name="Textfeld 28"/>
          <p:cNvSpPr txBox="1"/>
          <p:nvPr/>
        </p:nvSpPr>
        <p:spPr>
          <a:xfrm rot="16200000">
            <a:off x="5962307" y="2891765"/>
            <a:ext cx="40748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EI*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30" name="Textfeld 29"/>
          <p:cNvSpPr txBox="1"/>
          <p:nvPr/>
        </p:nvSpPr>
        <p:spPr>
          <a:xfrm rot="16200000">
            <a:off x="6125621" y="2903012"/>
            <a:ext cx="3886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31" name="Textfeld 30"/>
          <p:cNvSpPr txBox="1"/>
          <p:nvPr/>
        </p:nvSpPr>
        <p:spPr>
          <a:xfrm rot="16200000">
            <a:off x="6286888" y="2856307"/>
            <a:ext cx="47840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EO*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32" name="Textfeld 31"/>
          <p:cNvSpPr txBox="1"/>
          <p:nvPr/>
        </p:nvSpPr>
        <p:spPr>
          <a:xfrm rot="16200000">
            <a:off x="6979844" y="2882590"/>
            <a:ext cx="3886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33" name="Textfeld 32"/>
          <p:cNvSpPr txBox="1"/>
          <p:nvPr/>
        </p:nvSpPr>
        <p:spPr>
          <a:xfrm rot="16200000">
            <a:off x="7843940" y="2873163"/>
            <a:ext cx="3886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EO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34" name="Textfeld 33"/>
          <p:cNvSpPr txBox="1"/>
          <p:nvPr/>
        </p:nvSpPr>
        <p:spPr>
          <a:xfrm rot="16200000">
            <a:off x="8248708" y="2918048"/>
            <a:ext cx="73122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Antrieb</a:t>
            </a:r>
          </a:p>
        </p:txBody>
      </p:sp>
      <p:sp>
        <p:nvSpPr>
          <p:cNvPr id="35" name="Textfeld 34"/>
          <p:cNvSpPr txBox="1"/>
          <p:nvPr/>
        </p:nvSpPr>
        <p:spPr>
          <a:xfrm rot="16200000">
            <a:off x="2560077" y="2942984"/>
            <a:ext cx="73122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Antrieb</a:t>
            </a:r>
          </a:p>
        </p:txBody>
      </p:sp>
      <p:sp>
        <p:nvSpPr>
          <p:cNvPr id="37" name="Textfeld 36"/>
          <p:cNvSpPr txBox="1"/>
          <p:nvPr/>
        </p:nvSpPr>
        <p:spPr>
          <a:xfrm rot="16200000">
            <a:off x="3928228" y="2956678"/>
            <a:ext cx="73122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Antrieb</a:t>
            </a:r>
          </a:p>
        </p:txBody>
      </p:sp>
      <p:sp>
        <p:nvSpPr>
          <p:cNvPr id="38" name="Textfeld 37"/>
          <p:cNvSpPr txBox="1"/>
          <p:nvPr/>
        </p:nvSpPr>
        <p:spPr>
          <a:xfrm rot="16200000">
            <a:off x="5244116" y="2967515"/>
            <a:ext cx="73122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Antrieb</a:t>
            </a:r>
          </a:p>
        </p:txBody>
      </p:sp>
      <p:sp>
        <p:nvSpPr>
          <p:cNvPr id="39" name="Textfeld 38"/>
          <p:cNvSpPr txBox="1"/>
          <p:nvPr/>
        </p:nvSpPr>
        <p:spPr>
          <a:xfrm rot="16200000">
            <a:off x="6497559" y="2942984"/>
            <a:ext cx="73122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Antrieb</a:t>
            </a:r>
          </a:p>
        </p:txBody>
      </p:sp>
      <p:sp>
        <p:nvSpPr>
          <p:cNvPr id="40" name="Textfeld 39"/>
          <p:cNvSpPr txBox="1"/>
          <p:nvPr/>
        </p:nvSpPr>
        <p:spPr>
          <a:xfrm rot="16200000">
            <a:off x="7384612" y="2930036"/>
            <a:ext cx="73122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Antrieb</a:t>
            </a:r>
          </a:p>
        </p:txBody>
      </p:sp>
      <p:sp>
        <p:nvSpPr>
          <p:cNvPr id="41" name="Textfeld 40"/>
          <p:cNvSpPr txBox="1"/>
          <p:nvPr/>
        </p:nvSpPr>
        <p:spPr>
          <a:xfrm>
            <a:off x="1891969" y="4437109"/>
            <a:ext cx="89922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Fair PA 01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42" name="Textfeld 41"/>
          <p:cNvSpPr txBox="1"/>
          <p:nvPr/>
        </p:nvSpPr>
        <p:spPr>
          <a:xfrm>
            <a:off x="3216839" y="4437112"/>
            <a:ext cx="89922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Fair PA 02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43" name="Textfeld 42"/>
          <p:cNvSpPr txBox="1"/>
          <p:nvPr/>
        </p:nvSpPr>
        <p:spPr>
          <a:xfrm>
            <a:off x="4582716" y="4437111"/>
            <a:ext cx="89922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Fair PA 03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44" name="Textfeld 43"/>
          <p:cNvSpPr txBox="1"/>
          <p:nvPr/>
        </p:nvSpPr>
        <p:spPr>
          <a:xfrm>
            <a:off x="5810062" y="4437110"/>
            <a:ext cx="89922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Fair PA 04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46" name="Textfeld 45"/>
          <p:cNvSpPr txBox="1"/>
          <p:nvPr/>
        </p:nvSpPr>
        <p:spPr>
          <a:xfrm>
            <a:off x="6968816" y="4437108"/>
            <a:ext cx="71846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MSL 01</a:t>
            </a:r>
            <a:endParaRPr lang="de-DE" sz="1400" dirty="0">
              <a:solidFill>
                <a:schemeClr val="bg1"/>
              </a:solidFill>
            </a:endParaRPr>
          </a:p>
        </p:txBody>
      </p:sp>
      <p:sp>
        <p:nvSpPr>
          <p:cNvPr id="47" name="Textfeld 46"/>
          <p:cNvSpPr txBox="1"/>
          <p:nvPr/>
        </p:nvSpPr>
        <p:spPr>
          <a:xfrm>
            <a:off x="7869878" y="4437112"/>
            <a:ext cx="71846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400" dirty="0" smtClean="0">
                <a:solidFill>
                  <a:schemeClr val="bg1"/>
                </a:solidFill>
              </a:rPr>
              <a:t>MSL 02</a:t>
            </a:r>
            <a:endParaRPr lang="de-DE" sz="1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2611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55</Words>
  <Application>Microsoft Office PowerPoint</Application>
  <PresentationFormat>Bildschirmpräsentation (4:3)</PresentationFormat>
  <Paragraphs>37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Company>GSI Helmholzzentrum für Schwerionenforschung mbH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Lonsing, Rolf</dc:creator>
  <cp:lastModifiedBy>Lonsing, Rolf</cp:lastModifiedBy>
  <cp:revision>6</cp:revision>
  <dcterms:created xsi:type="dcterms:W3CDTF">2014-09-17T09:21:14Z</dcterms:created>
  <dcterms:modified xsi:type="dcterms:W3CDTF">2014-09-17T09:54:00Z</dcterms:modified>
</cp:coreProperties>
</file>

<file path=docProps/thumbnail.jpeg>
</file>